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"/>
  </p:notesMasterIdLst>
  <p:sldIdLst>
    <p:sldId id="256" r:id="rId2"/>
    <p:sldId id="271" r:id="rId3"/>
    <p:sldId id="270" r:id="rId4"/>
  </p:sldIdLst>
  <p:sldSz cx="9144000" cy="5143500" type="screen16x9"/>
  <p:notesSz cx="6858000" cy="9144000"/>
  <p:embeddedFontLst>
    <p:embeddedFont>
      <p:font typeface="Exo 2" panose="020B0604020202020204" charset="0"/>
      <p:regular r:id="rId6"/>
      <p:bold r:id="rId7"/>
      <p:italic r:id="rId8"/>
      <p:boldItalic r:id="rId9"/>
    </p:embeddedFont>
    <p:embeddedFont>
      <p:font typeface="Yellowtail" panose="020B0604020202020204" charset="0"/>
      <p:regular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88014" autoAdjust="0"/>
  </p:normalViewPr>
  <p:slideViewPr>
    <p:cSldViewPr snapToGrid="0">
      <p:cViewPr varScale="1">
        <p:scale>
          <a:sx n="128" d="100"/>
          <a:sy n="128" d="100"/>
        </p:scale>
        <p:origin x="105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1083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71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6" r:id="rId3"/>
    <p:sldLayoutId id="2147483677" r:id="rId4"/>
    <p:sldLayoutId id="2147483681" r:id="rId5"/>
    <p:sldLayoutId id="2147483683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ynthwave gifs | WiffleGif">
            <a:extLst>
              <a:ext uri="{FF2B5EF4-FFF2-40B4-BE49-F238E27FC236}">
                <a16:creationId xmlns:a16="http://schemas.microsoft.com/office/drawing/2014/main" id="{BE0F7E43-7982-4DF2-8BD9-7EEDC44207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332816"/>
            <a:ext cx="9144004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Google Shape;270;p34"/>
          <p:cNvSpPr txBox="1">
            <a:spLocks noGrp="1"/>
          </p:cNvSpPr>
          <p:nvPr>
            <p:ph type="ctrTitle" idx="4294967295"/>
          </p:nvPr>
        </p:nvSpPr>
        <p:spPr>
          <a:xfrm rot="20846575">
            <a:off x="1290919" y="1173536"/>
            <a:ext cx="4357688" cy="1909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5"/>
                </a:solidFill>
              </a:rPr>
              <a:t>2023</a:t>
            </a:r>
            <a:r>
              <a:rPr lang="en" sz="5400" dirty="0">
                <a:solidFill>
                  <a:schemeClr val="bg1"/>
                </a:solidFill>
              </a:rPr>
              <a:t> Hyland Hackathon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34" name="Google Shape;268;p34">
            <a:extLst>
              <a:ext uri="{FF2B5EF4-FFF2-40B4-BE49-F238E27FC236}">
                <a16:creationId xmlns:a16="http://schemas.microsoft.com/office/drawing/2014/main" id="{D0FFE5F5-E0FB-4008-A749-05CE4ADEA520}"/>
              </a:ext>
            </a:extLst>
          </p:cNvPr>
          <p:cNvSpPr txBox="1">
            <a:spLocks/>
          </p:cNvSpPr>
          <p:nvPr/>
        </p:nvSpPr>
        <p:spPr>
          <a:xfrm rot="20765706">
            <a:off x="1430839" y="4274338"/>
            <a:ext cx="3043002" cy="5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7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 algn="r"/>
            <a:r>
              <a:rPr lang="en-US" sz="1800" b="1" dirty="0">
                <a:solidFill>
                  <a:schemeClr val="tx2"/>
                </a:solidFill>
              </a:rPr>
              <a:t>Sunday, January 8</a:t>
            </a:r>
            <a:r>
              <a:rPr lang="en-US" sz="1800" b="1" baseline="30000" dirty="0">
                <a:solidFill>
                  <a:schemeClr val="tx2"/>
                </a:solidFill>
              </a:rPr>
              <a:t>th</a:t>
            </a:r>
            <a:r>
              <a:rPr lang="en-US" sz="1800" b="1" dirty="0">
                <a:solidFill>
                  <a:schemeClr val="tx2"/>
                </a:solidFill>
              </a:rPr>
              <a:t> 2023</a:t>
            </a:r>
          </a:p>
        </p:txBody>
      </p:sp>
      <p:sp>
        <p:nvSpPr>
          <p:cNvPr id="9" name="Google Shape;269;p34">
            <a:extLst>
              <a:ext uri="{FF2B5EF4-FFF2-40B4-BE49-F238E27FC236}">
                <a16:creationId xmlns:a16="http://schemas.microsoft.com/office/drawing/2014/main" id="{1DB3A8B9-0068-4A41-91B5-E59209FBC377}"/>
              </a:ext>
            </a:extLst>
          </p:cNvPr>
          <p:cNvSpPr/>
          <p:nvPr/>
        </p:nvSpPr>
        <p:spPr>
          <a:xfrm>
            <a:off x="7154682" y="80090"/>
            <a:ext cx="1989318" cy="2165570"/>
          </a:xfrm>
          <a:prstGeom prst="rect">
            <a:avLst/>
          </a:prstGeom>
        </p:spPr>
        <p:txBody>
          <a:bodyPr>
            <a:prstTxWarp prst="textPlain">
              <a:avLst>
                <a:gd name="adj" fmla="val 40815"/>
              </a:avLst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FINAL</a:t>
            </a:r>
          </a:p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DAY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982799" y="1026450"/>
            <a:ext cx="4291771" cy="1957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Submit your</a:t>
            </a:r>
            <a:br>
              <a:rPr lang="en" b="0" dirty="0"/>
            </a:br>
            <a:r>
              <a:rPr lang="en" b="0" dirty="0"/>
              <a:t>video pitch by</a:t>
            </a:r>
            <a:br>
              <a:rPr lang="en" b="0" dirty="0"/>
            </a:br>
            <a:r>
              <a:rPr lang="en" sz="4400" dirty="0"/>
              <a:t>1PM ET TODAY!</a:t>
            </a:r>
            <a:endParaRPr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dirty="0"/>
              <a:t>Instructions at</a:t>
            </a:r>
          </a:p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tinyurl.com/hackhyland2023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 rotWithShape="1">
          <a:blip r:embed="rId3">
            <a:alphaModFix amt="70000"/>
          </a:blip>
          <a:srcRect t="304" b="304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8B9CFE-3FBE-4AAF-8892-FFEB679B98AA}"/>
              </a:ext>
            </a:extLst>
          </p:cNvPr>
          <p:cNvSpPr txBox="1"/>
          <p:nvPr/>
        </p:nvSpPr>
        <p:spPr>
          <a:xfrm>
            <a:off x="1201725" y="486773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Less than </a:t>
            </a:r>
            <a:r>
              <a:rPr lang="en-US" b="1" i="1" dirty="0">
                <a:solidFill>
                  <a:schemeClr val="tx2"/>
                </a:solidFill>
                <a:latin typeface="Exo 2" panose="020B0604020202020204" charset="0"/>
              </a:rPr>
              <a:t>four hours</a:t>
            </a:r>
            <a:r>
              <a:rPr lang="en-US" i="1" dirty="0">
                <a:solidFill>
                  <a:schemeClr val="tx2"/>
                </a:solidFill>
                <a:latin typeface="Exo 2" panose="020B0604020202020204" charset="0"/>
              </a:rPr>
              <a:t> remain…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olAnimeHustler ʕु-̫͡-ʔु”♬ !: ʕु-̫͡-ʔु”-- The 700 Post Celebration Of  Awesomeness!">
            <a:extLst>
              <a:ext uri="{FF2B5EF4-FFF2-40B4-BE49-F238E27FC236}">
                <a16:creationId xmlns:a16="http://schemas.microsoft.com/office/drawing/2014/main" id="{1DEF1837-3DCD-44D0-9D0D-773489C1E9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605"/>
            <a:ext cx="9144000" cy="6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944880" y="1346286"/>
            <a:ext cx="5791200" cy="1402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 Luck!</a:t>
            </a:r>
            <a:endParaRPr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37</Words>
  <Application>Microsoft Office PowerPoint</Application>
  <PresentationFormat>On-screen Show (16:9)</PresentationFormat>
  <Paragraphs>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Exo 2</vt:lpstr>
      <vt:lpstr>Arial</vt:lpstr>
      <vt:lpstr>Yellowtail</vt:lpstr>
      <vt:lpstr>Retro Beach &amp; Palms Newsletter by Slidesgo</vt:lpstr>
      <vt:lpstr>2023 Hyland Hackathon</vt:lpstr>
      <vt:lpstr>Submit your video pitch by 1PM ET TODAY!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Hyland Hackathon</dc:title>
  <dc:creator>Joseph Maxwell</dc:creator>
  <cp:lastModifiedBy>Joseph Maxwell</cp:lastModifiedBy>
  <cp:revision>29</cp:revision>
  <dcterms:modified xsi:type="dcterms:W3CDTF">2023-01-08T12:13:42Z</dcterms:modified>
</cp:coreProperties>
</file>